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4" autoAdjust="0"/>
    <p:restoredTop sz="94660"/>
  </p:normalViewPr>
  <p:slideViewPr>
    <p:cSldViewPr snapToGrid="0">
      <p:cViewPr varScale="1">
        <p:scale>
          <a:sx n="69" d="100"/>
          <a:sy n="69" d="100"/>
        </p:scale>
        <p:origin x="-73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06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74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2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8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05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8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7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62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33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88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EB65D-0392-4F35-9D9B-0FDD8550FF40}" type="datetimeFigureOut">
              <a:rPr lang="en-IN" smtClean="0"/>
              <a:t>25-05-2017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8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6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5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2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2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5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6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2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9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2526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8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2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2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052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3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6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7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0</Words>
  <Application>Microsoft Office PowerPoint</Application>
  <PresentationFormat>Custom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Ashish-PC</dc:creator>
  <cp:lastModifiedBy>Kuldeep Gusain</cp:lastModifiedBy>
  <cp:revision>15</cp:revision>
  <dcterms:created xsi:type="dcterms:W3CDTF">2016-12-18T13:55:19Z</dcterms:created>
  <dcterms:modified xsi:type="dcterms:W3CDTF">2017-05-25T14:38:27Z</dcterms:modified>
</cp:coreProperties>
</file>